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BAD5-81FE-4B3E-8026-970C57156CD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6367-5BD8-481A-A296-1D062B2C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32" y="659892"/>
            <a:ext cx="3368575" cy="5290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489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128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4" y="578225"/>
            <a:ext cx="5443843" cy="5477716"/>
          </a:xfrm>
        </p:spPr>
      </p:pic>
      <p:sp>
        <p:nvSpPr>
          <p:cNvPr id="6" name="TextBox 5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</a:t>
            </a:r>
            <a:r>
              <a:rPr lang="en-US" sz="3200" dirty="0" smtClean="0"/>
              <a:t>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897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24" y="721474"/>
            <a:ext cx="5050751" cy="5050751"/>
          </a:xfrm>
        </p:spPr>
      </p:pic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23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28" y="1040785"/>
            <a:ext cx="5032497" cy="5141074"/>
          </a:xfrm>
        </p:spPr>
      </p:pic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610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69045"/>
              </p:ext>
            </p:extLst>
          </p:nvPr>
        </p:nvGraphicFramePr>
        <p:xfrm>
          <a:off x="3949655" y="515155"/>
          <a:ext cx="4292689" cy="555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092" imgH="7543610" progId="AcroExch.Document.11">
                  <p:embed/>
                </p:oleObj>
              </mc:Choice>
              <mc:Fallback>
                <p:oleObj name="Acrobat Document" r:id="rId3" imgW="5829092" imgH="75436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655" y="515155"/>
                        <a:ext cx="4292689" cy="555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2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87" y="257578"/>
            <a:ext cx="5090148" cy="6413678"/>
          </a:xfrm>
        </p:spPr>
      </p:pic>
      <p:sp>
        <p:nvSpPr>
          <p:cNvPr id="9" name="TextBox 8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10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8289" y="-652696"/>
            <a:ext cx="6412898" cy="8448541"/>
          </a:xfrm>
        </p:spPr>
      </p:pic>
      <p:sp>
        <p:nvSpPr>
          <p:cNvPr id="9" name="TextBox 8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813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9328" y="-952084"/>
            <a:ext cx="4793344" cy="8521503"/>
          </a:xfrm>
        </p:spPr>
      </p:pic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45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2420" y="-1154098"/>
            <a:ext cx="5087158" cy="9043839"/>
          </a:xfrm>
        </p:spPr>
      </p:pic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59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3947" y="6273225"/>
            <a:ext cx="18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Option 9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17" y="773723"/>
            <a:ext cx="9159166" cy="5152031"/>
          </a:xfrm>
        </p:spPr>
      </p:pic>
    </p:spTree>
    <p:extLst>
      <p:ext uri="{BB962C8B-B14F-4D97-AF65-F5344CB8AC3E}">
        <p14:creationId xmlns:p14="http://schemas.microsoft.com/office/powerpoint/2010/main" val="272821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 William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Zingg, Tracy M.</dc:creator>
  <cp:lastModifiedBy>Zingg, Tracy M.</cp:lastModifiedBy>
  <cp:revision>7</cp:revision>
  <dcterms:created xsi:type="dcterms:W3CDTF">2018-08-31T21:28:58Z</dcterms:created>
  <dcterms:modified xsi:type="dcterms:W3CDTF">2018-09-03T01:54:15Z</dcterms:modified>
</cp:coreProperties>
</file>